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theme/theme8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694" r:id="rId3"/>
    <p:sldMasterId id="2147483712" r:id="rId4"/>
    <p:sldMasterId id="2147483714" r:id="rId5"/>
    <p:sldMasterId id="2147483716" r:id="rId6"/>
    <p:sldMasterId id="2147483743" r:id="rId7"/>
    <p:sldMasterId id="2147483745" r:id="rId8"/>
    <p:sldMasterId id="2147483747" r:id="rId9"/>
    <p:sldMasterId id="2147483776" r:id="rId10"/>
  </p:sldMasterIdLst>
  <p:sldIdLst>
    <p:sldId id="258" r:id="rId11"/>
    <p:sldId id="265" r:id="rId12"/>
    <p:sldId id="259" r:id="rId13"/>
    <p:sldId id="274" r:id="rId14"/>
    <p:sldId id="260" r:id="rId15"/>
    <p:sldId id="275" r:id="rId16"/>
    <p:sldId id="261" r:id="rId17"/>
    <p:sldId id="276" r:id="rId18"/>
    <p:sldId id="262" r:id="rId19"/>
    <p:sldId id="277" r:id="rId20"/>
    <p:sldId id="267" r:id="rId21"/>
    <p:sldId id="278" r:id="rId22"/>
    <p:sldId id="268" r:id="rId23"/>
    <p:sldId id="279" r:id="rId24"/>
    <p:sldId id="269" r:id="rId25"/>
    <p:sldId id="280" r:id="rId26"/>
    <p:sldId id="270" r:id="rId27"/>
    <p:sldId id="281" r:id="rId28"/>
    <p:sldId id="272" r:id="rId29"/>
    <p:sldId id="282" r:id="rId30"/>
    <p:sldId id="271" r:id="rId31"/>
    <p:sldId id="264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ong Nguyen" userId="6f8b8521ff97ee6c" providerId="LiveId" clId="{9937D791-00C7-4C31-A88C-2D0C32096887}"/>
    <pc:docChg chg="undo custSel addSld delSld modSld">
      <pc:chgData name="Truong Nguyen" userId="6f8b8521ff97ee6c" providerId="LiveId" clId="{9937D791-00C7-4C31-A88C-2D0C32096887}" dt="2021-04-23T04:55:57.253" v="2459" actId="20577"/>
      <pc:docMkLst>
        <pc:docMk/>
      </pc:docMkLst>
      <pc:sldChg chg="modSp mod modTransition modAnim">
        <pc:chgData name="Truong Nguyen" userId="6f8b8521ff97ee6c" providerId="LiveId" clId="{9937D791-00C7-4C31-A88C-2D0C32096887}" dt="2021-04-20T04:33:35.258" v="2006"/>
        <pc:sldMkLst>
          <pc:docMk/>
          <pc:sldMk cId="4083501440" sldId="258"/>
        </pc:sldMkLst>
        <pc:spChg chg="mod">
          <ac:chgData name="Truong Nguyen" userId="6f8b8521ff97ee6c" providerId="LiveId" clId="{9937D791-00C7-4C31-A88C-2D0C32096887}" dt="2021-04-20T04:12:26.848" v="1755" actId="14100"/>
          <ac:spMkLst>
            <pc:docMk/>
            <pc:sldMk cId="4083501440" sldId="258"/>
            <ac:spMk id="5" creationId="{29917316-5D8F-4929-8B45-2A3B671C1D09}"/>
          </ac:spMkLst>
        </pc:spChg>
      </pc:sldChg>
      <pc:sldChg chg="addSp delSp modSp new mod modTransition modClrScheme modAnim chgLayout">
        <pc:chgData name="Truong Nguyen" userId="6f8b8521ff97ee6c" providerId="LiveId" clId="{9937D791-00C7-4C31-A88C-2D0C32096887}" dt="2021-04-23T04:55:57.253" v="2459" actId="20577"/>
        <pc:sldMkLst>
          <pc:docMk/>
          <pc:sldMk cId="842014559" sldId="259"/>
        </pc:sldMkLst>
        <pc:spChg chg="del mod ord">
          <ac:chgData name="Truong Nguyen" userId="6f8b8521ff97ee6c" providerId="LiveId" clId="{9937D791-00C7-4C31-A88C-2D0C32096887}" dt="2021-04-19T14:18:30.291" v="1" actId="700"/>
          <ac:spMkLst>
            <pc:docMk/>
            <pc:sldMk cId="842014559" sldId="259"/>
            <ac:spMk id="2" creationId="{D0E87367-28D0-4726-805A-8696D31FE5D3}"/>
          </ac:spMkLst>
        </pc:spChg>
        <pc:spChg chg="del">
          <ac:chgData name="Truong Nguyen" userId="6f8b8521ff97ee6c" providerId="LiveId" clId="{9937D791-00C7-4C31-A88C-2D0C32096887}" dt="2021-04-19T14:18:30.291" v="1" actId="700"/>
          <ac:spMkLst>
            <pc:docMk/>
            <pc:sldMk cId="842014559" sldId="259"/>
            <ac:spMk id="3" creationId="{A2E666F4-8A05-4961-A666-8E816231E435}"/>
          </ac:spMkLst>
        </pc:spChg>
        <pc:spChg chg="del">
          <ac:chgData name="Truong Nguyen" userId="6f8b8521ff97ee6c" providerId="LiveId" clId="{9937D791-00C7-4C31-A88C-2D0C32096887}" dt="2021-04-19T14:18:30.291" v="1" actId="700"/>
          <ac:spMkLst>
            <pc:docMk/>
            <pc:sldMk cId="842014559" sldId="259"/>
            <ac:spMk id="4" creationId="{21DDCCC2-8866-4D9D-9AE6-C98DA96688AC}"/>
          </ac:spMkLst>
        </pc:spChg>
        <pc:spChg chg="add mod ord">
          <ac:chgData name="Truong Nguyen" userId="6f8b8521ff97ee6c" providerId="LiveId" clId="{9937D791-00C7-4C31-A88C-2D0C32096887}" dt="2021-04-19T14:43:38.168" v="552" actId="1076"/>
          <ac:spMkLst>
            <pc:docMk/>
            <pc:sldMk cId="842014559" sldId="259"/>
            <ac:spMk id="5" creationId="{677AF5D6-924C-4580-B009-44CFC69473CE}"/>
          </ac:spMkLst>
        </pc:spChg>
        <pc:spChg chg="add mod">
          <ac:chgData name="Truong Nguyen" userId="6f8b8521ff97ee6c" providerId="LiveId" clId="{9937D791-00C7-4C31-A88C-2D0C32096887}" dt="2021-04-23T04:55:57.253" v="2459" actId="20577"/>
          <ac:spMkLst>
            <pc:docMk/>
            <pc:sldMk cId="842014559" sldId="259"/>
            <ac:spMk id="6" creationId="{9956881D-4F09-4EB1-BA9F-445C9AFDBDB5}"/>
          </ac:spMkLst>
        </pc:spChg>
        <pc:spChg chg="add del">
          <ac:chgData name="Truong Nguyen" userId="6f8b8521ff97ee6c" providerId="LiveId" clId="{9937D791-00C7-4C31-A88C-2D0C32096887}" dt="2021-04-19T14:37:21.953" v="437" actId="22"/>
          <ac:spMkLst>
            <pc:docMk/>
            <pc:sldMk cId="842014559" sldId="259"/>
            <ac:spMk id="10" creationId="{A3EE09FB-9774-43DA-B953-E8DD46664623}"/>
          </ac:spMkLst>
        </pc:spChg>
        <pc:spChg chg="add del mod">
          <ac:chgData name="Truong Nguyen" userId="6f8b8521ff97ee6c" providerId="LiveId" clId="{9937D791-00C7-4C31-A88C-2D0C32096887}" dt="2021-04-19T14:38:45.738" v="457"/>
          <ac:spMkLst>
            <pc:docMk/>
            <pc:sldMk cId="842014559" sldId="259"/>
            <ac:spMk id="12" creationId="{CC759E8E-1225-4906-9BE4-E1F7AF968B25}"/>
          </ac:spMkLst>
        </pc:spChg>
        <pc:picChg chg="add mod">
          <ac:chgData name="Truong Nguyen" userId="6f8b8521ff97ee6c" providerId="LiveId" clId="{9937D791-00C7-4C31-A88C-2D0C32096887}" dt="2021-04-20T04:11:03.705" v="1737" actId="1076"/>
          <ac:picMkLst>
            <pc:docMk/>
            <pc:sldMk cId="842014559" sldId="259"/>
            <ac:picMk id="8" creationId="{C7014F49-0F9B-49F7-B4BE-985ED4B2129A}"/>
          </ac:picMkLst>
        </pc:picChg>
        <pc:picChg chg="add mod">
          <ac:chgData name="Truong Nguyen" userId="6f8b8521ff97ee6c" providerId="LiveId" clId="{9937D791-00C7-4C31-A88C-2D0C32096887}" dt="2021-04-19T14:38:53.385" v="460" actId="1076"/>
          <ac:picMkLst>
            <pc:docMk/>
            <pc:sldMk cId="842014559" sldId="259"/>
            <ac:picMk id="11" creationId="{AF3D8A2A-0F2C-4807-92DC-E98F2321953E}"/>
          </ac:picMkLst>
        </pc:picChg>
        <pc:picChg chg="add mod">
          <ac:chgData name="Truong Nguyen" userId="6f8b8521ff97ee6c" providerId="LiveId" clId="{9937D791-00C7-4C31-A88C-2D0C32096887}" dt="2021-04-19T14:38:56.186" v="461" actId="1076"/>
          <ac:picMkLst>
            <pc:docMk/>
            <pc:sldMk cId="842014559" sldId="259"/>
            <ac:picMk id="13" creationId="{0A97BDB4-587E-4889-B871-947ECAF6C95E}"/>
          </ac:picMkLst>
        </pc:picChg>
      </pc:sldChg>
      <pc:sldChg chg="addSp delSp modSp new mod modTransition modClrScheme delAnim modAnim chgLayout">
        <pc:chgData name="Truong Nguyen" userId="6f8b8521ff97ee6c" providerId="LiveId" clId="{9937D791-00C7-4C31-A88C-2D0C32096887}" dt="2021-04-23T04:55:49.100" v="2449" actId="20577"/>
        <pc:sldMkLst>
          <pc:docMk/>
          <pc:sldMk cId="3468505727" sldId="260"/>
        </pc:sldMkLst>
        <pc:spChg chg="add mod">
          <ac:chgData name="Truong Nguyen" userId="6f8b8521ff97ee6c" providerId="LiveId" clId="{9937D791-00C7-4C31-A88C-2D0C32096887}" dt="2021-04-23T04:55:49.100" v="2449" actId="20577"/>
          <ac:spMkLst>
            <pc:docMk/>
            <pc:sldMk cId="3468505727" sldId="260"/>
            <ac:spMk id="2" creationId="{502A1DE4-0736-42B7-8EEC-7F88B6EBC69C}"/>
          </ac:spMkLst>
        </pc:spChg>
        <pc:spChg chg="del mod ord">
          <ac:chgData name="Truong Nguyen" userId="6f8b8521ff97ee6c" providerId="LiveId" clId="{9937D791-00C7-4C31-A88C-2D0C32096887}" dt="2021-04-19T14:40:44.958" v="463" actId="700"/>
          <ac:spMkLst>
            <pc:docMk/>
            <pc:sldMk cId="3468505727" sldId="260"/>
            <ac:spMk id="2" creationId="{615675A9-B74B-4399-A51B-9A2FAF6181BA}"/>
          </ac:spMkLst>
        </pc:spChg>
        <pc:spChg chg="add del mod ord">
          <ac:chgData name="Truong Nguyen" userId="6f8b8521ff97ee6c" providerId="LiveId" clId="{9937D791-00C7-4C31-A88C-2D0C32096887}" dt="2021-04-19T14:48:44.461" v="914" actId="478"/>
          <ac:spMkLst>
            <pc:docMk/>
            <pc:sldMk cId="3468505727" sldId="260"/>
            <ac:spMk id="3" creationId="{F33C8E6D-23DF-4F54-8937-77E2BC4284BD}"/>
          </ac:spMkLst>
        </pc:spChg>
        <pc:spChg chg="add del mod">
          <ac:chgData name="Truong Nguyen" userId="6f8b8521ff97ee6c" providerId="LiveId" clId="{9937D791-00C7-4C31-A88C-2D0C32096887}" dt="2021-04-20T04:19:40.266" v="1810" actId="478"/>
          <ac:spMkLst>
            <pc:docMk/>
            <pc:sldMk cId="3468505727" sldId="260"/>
            <ac:spMk id="4" creationId="{1B6F2622-CD7E-4346-ACAD-2515AB8FB601}"/>
          </ac:spMkLst>
        </pc:spChg>
        <pc:spChg chg="add del mod ord">
          <ac:chgData name="Truong Nguyen" userId="6f8b8521ff97ee6c" providerId="LiveId" clId="{9937D791-00C7-4C31-A88C-2D0C32096887}" dt="2021-04-19T14:48:45.832" v="915" actId="478"/>
          <ac:spMkLst>
            <pc:docMk/>
            <pc:sldMk cId="3468505727" sldId="260"/>
            <ac:spMk id="4" creationId="{3982FDF2-7EB8-4C43-9776-0784ADBF4F25}"/>
          </ac:spMkLst>
        </pc:spChg>
        <pc:spChg chg="add del mod ord">
          <ac:chgData name="Truong Nguyen" userId="6f8b8521ff97ee6c" providerId="LiveId" clId="{9937D791-00C7-4C31-A88C-2D0C32096887}" dt="2021-04-20T04:19:18.262" v="1805" actId="478"/>
          <ac:spMkLst>
            <pc:docMk/>
            <pc:sldMk cId="3468505727" sldId="260"/>
            <ac:spMk id="5" creationId="{CA93E107-28CC-4E16-99BB-7B3437A843E0}"/>
          </ac:spMkLst>
        </pc:spChg>
        <pc:spChg chg="add mod">
          <ac:chgData name="Truong Nguyen" userId="6f8b8521ff97ee6c" providerId="LiveId" clId="{9937D791-00C7-4C31-A88C-2D0C32096887}" dt="2021-04-20T04:23:28.668" v="1843" actId="403"/>
          <ac:spMkLst>
            <pc:docMk/>
            <pc:sldMk cId="3468505727" sldId="260"/>
            <ac:spMk id="6" creationId="{6CEF5E08-E4AA-43B0-AA98-01028107D558}"/>
          </ac:spMkLst>
        </pc:spChg>
        <pc:spChg chg="add mod">
          <ac:chgData name="Truong Nguyen" userId="6f8b8521ff97ee6c" providerId="LiveId" clId="{9937D791-00C7-4C31-A88C-2D0C32096887}" dt="2021-04-20T04:29:47.337" v="1917" actId="1076"/>
          <ac:spMkLst>
            <pc:docMk/>
            <pc:sldMk cId="3468505727" sldId="260"/>
            <ac:spMk id="8" creationId="{C9B04C4B-8D08-4A00-BBA8-394FC7A915B5}"/>
          </ac:spMkLst>
        </pc:spChg>
        <pc:spChg chg="add mod">
          <ac:chgData name="Truong Nguyen" userId="6f8b8521ff97ee6c" providerId="LiveId" clId="{9937D791-00C7-4C31-A88C-2D0C32096887}" dt="2021-04-20T04:29:43.942" v="1916" actId="1076"/>
          <ac:spMkLst>
            <pc:docMk/>
            <pc:sldMk cId="3468505727" sldId="260"/>
            <ac:spMk id="10" creationId="{44EAAED5-7A96-476B-B678-AA6F63781C2F}"/>
          </ac:spMkLst>
        </pc:spChg>
        <pc:picChg chg="add mod">
          <ac:chgData name="Truong Nguyen" userId="6f8b8521ff97ee6c" providerId="LiveId" clId="{9937D791-00C7-4C31-A88C-2D0C32096887}" dt="2021-04-19T14:59:28.781" v="928" actId="1076"/>
          <ac:picMkLst>
            <pc:docMk/>
            <pc:sldMk cId="3468505727" sldId="260"/>
            <ac:picMk id="7" creationId="{B00E330C-E971-4131-8624-11EF6C3E5793}"/>
          </ac:picMkLst>
        </pc:picChg>
        <pc:picChg chg="add mod">
          <ac:chgData name="Truong Nguyen" userId="6f8b8521ff97ee6c" providerId="LiveId" clId="{9937D791-00C7-4C31-A88C-2D0C32096887}" dt="2021-04-19T14:59:22.553" v="925" actId="1076"/>
          <ac:picMkLst>
            <pc:docMk/>
            <pc:sldMk cId="3468505727" sldId="260"/>
            <ac:picMk id="9" creationId="{7819829E-3E8E-4269-BCED-4282359B728E}"/>
          </ac:picMkLst>
        </pc:picChg>
      </pc:sldChg>
      <pc:sldChg chg="addSp delSp modSp new mod modTransition modClrScheme modAnim chgLayout">
        <pc:chgData name="Truong Nguyen" userId="6f8b8521ff97ee6c" providerId="LiveId" clId="{9937D791-00C7-4C31-A88C-2D0C32096887}" dt="2021-04-20T04:46:26.269" v="2097"/>
        <pc:sldMkLst>
          <pc:docMk/>
          <pc:sldMk cId="2194997993" sldId="261"/>
        </pc:sldMkLst>
        <pc:spChg chg="del mod ord">
          <ac:chgData name="Truong Nguyen" userId="6f8b8521ff97ee6c" providerId="LiveId" clId="{9937D791-00C7-4C31-A88C-2D0C32096887}" dt="2021-04-20T01:51:13.376" v="941" actId="700"/>
          <ac:spMkLst>
            <pc:docMk/>
            <pc:sldMk cId="2194997993" sldId="261"/>
            <ac:spMk id="2" creationId="{5F659276-4711-47CB-A753-D16139514094}"/>
          </ac:spMkLst>
        </pc:spChg>
        <pc:spChg chg="add mod">
          <ac:chgData name="Truong Nguyen" userId="6f8b8521ff97ee6c" providerId="LiveId" clId="{9937D791-00C7-4C31-A88C-2D0C32096887}" dt="2021-04-20T04:27:10.467" v="1888" actId="14100"/>
          <ac:spMkLst>
            <pc:docMk/>
            <pc:sldMk cId="2194997993" sldId="261"/>
            <ac:spMk id="2" creationId="{D182AA3B-8047-4F31-9FE3-06CC2E7D9FFF}"/>
          </ac:spMkLst>
        </pc:spChg>
        <pc:spChg chg="del mod ord">
          <ac:chgData name="Truong Nguyen" userId="6f8b8521ff97ee6c" providerId="LiveId" clId="{9937D791-00C7-4C31-A88C-2D0C32096887}" dt="2021-04-20T01:51:13.376" v="941" actId="700"/>
          <ac:spMkLst>
            <pc:docMk/>
            <pc:sldMk cId="2194997993" sldId="261"/>
            <ac:spMk id="3" creationId="{B7AEE7AA-4295-431B-ABC6-B0B96AB90F9F}"/>
          </ac:spMkLst>
        </pc:spChg>
        <pc:spChg chg="add del">
          <ac:chgData name="Truong Nguyen" userId="6f8b8521ff97ee6c" providerId="LiveId" clId="{9937D791-00C7-4C31-A88C-2D0C32096887}" dt="2021-04-20T04:26:45.814" v="1879" actId="478"/>
          <ac:spMkLst>
            <pc:docMk/>
            <pc:sldMk cId="2194997993" sldId="261"/>
            <ac:spMk id="3" creationId="{FA82297B-C42F-4916-AA5E-4123915FA3F9}"/>
          </ac:spMkLst>
        </pc:spChg>
        <pc:spChg chg="del mod ord">
          <ac:chgData name="Truong Nguyen" userId="6f8b8521ff97ee6c" providerId="LiveId" clId="{9937D791-00C7-4C31-A88C-2D0C32096887}" dt="2021-04-20T01:51:13.376" v="941" actId="700"/>
          <ac:spMkLst>
            <pc:docMk/>
            <pc:sldMk cId="2194997993" sldId="261"/>
            <ac:spMk id="4" creationId="{704D0720-E93C-4CA1-9858-A28D57475519}"/>
          </ac:spMkLst>
        </pc:spChg>
        <pc:spChg chg="add del mod ord">
          <ac:chgData name="Truong Nguyen" userId="6f8b8521ff97ee6c" providerId="LiveId" clId="{9937D791-00C7-4C31-A88C-2D0C32096887}" dt="2021-04-20T01:51:27.935" v="942" actId="700"/>
          <ac:spMkLst>
            <pc:docMk/>
            <pc:sldMk cId="2194997993" sldId="261"/>
            <ac:spMk id="5" creationId="{264FBD96-005B-4600-97E9-ADF76547DA57}"/>
          </ac:spMkLst>
        </pc:spChg>
        <pc:spChg chg="add del mod ord">
          <ac:chgData name="Truong Nguyen" userId="6f8b8521ff97ee6c" providerId="LiveId" clId="{9937D791-00C7-4C31-A88C-2D0C32096887}" dt="2021-04-20T01:51:27.935" v="942" actId="700"/>
          <ac:spMkLst>
            <pc:docMk/>
            <pc:sldMk cId="2194997993" sldId="261"/>
            <ac:spMk id="6" creationId="{392F4503-FA5B-430A-96C0-3A4876288E4A}"/>
          </ac:spMkLst>
        </pc:spChg>
        <pc:spChg chg="add del mod ord">
          <ac:chgData name="Truong Nguyen" userId="6f8b8521ff97ee6c" providerId="LiveId" clId="{9937D791-00C7-4C31-A88C-2D0C32096887}" dt="2021-04-20T01:51:27.935" v="942" actId="700"/>
          <ac:spMkLst>
            <pc:docMk/>
            <pc:sldMk cId="2194997993" sldId="261"/>
            <ac:spMk id="7" creationId="{679E32F8-E6A8-45D7-A7F0-CDC1BE0E3542}"/>
          </ac:spMkLst>
        </pc:spChg>
        <pc:spChg chg="add del mod ord">
          <ac:chgData name="Truong Nguyen" userId="6f8b8521ff97ee6c" providerId="LiveId" clId="{9937D791-00C7-4C31-A88C-2D0C32096887}" dt="2021-04-20T01:51:44.319" v="943" actId="700"/>
          <ac:spMkLst>
            <pc:docMk/>
            <pc:sldMk cId="2194997993" sldId="261"/>
            <ac:spMk id="8" creationId="{5D4C356D-4616-42AD-96FC-72AA32E7F1B1}"/>
          </ac:spMkLst>
        </pc:spChg>
        <pc:spChg chg="add del mod ord">
          <ac:chgData name="Truong Nguyen" userId="6f8b8521ff97ee6c" providerId="LiveId" clId="{9937D791-00C7-4C31-A88C-2D0C32096887}" dt="2021-04-20T01:51:44.319" v="943" actId="700"/>
          <ac:spMkLst>
            <pc:docMk/>
            <pc:sldMk cId="2194997993" sldId="261"/>
            <ac:spMk id="9" creationId="{139B5C1F-FD3E-471B-BCB4-2433110ED85C}"/>
          </ac:spMkLst>
        </pc:spChg>
        <pc:spChg chg="add del mod ord">
          <ac:chgData name="Truong Nguyen" userId="6f8b8521ff97ee6c" providerId="LiveId" clId="{9937D791-00C7-4C31-A88C-2D0C32096887}" dt="2021-04-20T02:06:05.236" v="1259" actId="478"/>
          <ac:spMkLst>
            <pc:docMk/>
            <pc:sldMk cId="2194997993" sldId="261"/>
            <ac:spMk id="10" creationId="{D3923F7E-EB23-445E-8B33-E2CC38E1C3AB}"/>
          </ac:spMkLst>
        </pc:spChg>
        <pc:spChg chg="add del mod ord">
          <ac:chgData name="Truong Nguyen" userId="6f8b8521ff97ee6c" providerId="LiveId" clId="{9937D791-00C7-4C31-A88C-2D0C32096887}" dt="2021-04-20T02:06:02.565" v="1258" actId="478"/>
          <ac:spMkLst>
            <pc:docMk/>
            <pc:sldMk cId="2194997993" sldId="261"/>
            <ac:spMk id="11" creationId="{B638B675-E8C5-456F-A5BF-B2A2A0CCAFA7}"/>
          </ac:spMkLst>
        </pc:spChg>
        <pc:spChg chg="add mod ord">
          <ac:chgData name="Truong Nguyen" userId="6f8b8521ff97ee6c" providerId="LiveId" clId="{9937D791-00C7-4C31-A88C-2D0C32096887}" dt="2021-04-20T04:26:56.646" v="1882" actId="14100"/>
          <ac:spMkLst>
            <pc:docMk/>
            <pc:sldMk cId="2194997993" sldId="261"/>
            <ac:spMk id="12" creationId="{91A24B89-E19F-4ECB-813F-B12753E5E39E}"/>
          </ac:spMkLst>
        </pc:spChg>
        <pc:picChg chg="add del mod">
          <ac:chgData name="Truong Nguyen" userId="6f8b8521ff97ee6c" providerId="LiveId" clId="{9937D791-00C7-4C31-A88C-2D0C32096887}" dt="2021-04-20T02:11:49.057" v="1300" actId="478"/>
          <ac:picMkLst>
            <pc:docMk/>
            <pc:sldMk cId="2194997993" sldId="261"/>
            <ac:picMk id="14" creationId="{E1B8F60A-2218-4C20-A269-A0E9DC903B6C}"/>
          </ac:picMkLst>
        </pc:picChg>
        <pc:picChg chg="add mod">
          <ac:chgData name="Truong Nguyen" userId="6f8b8521ff97ee6c" providerId="LiveId" clId="{9937D791-00C7-4C31-A88C-2D0C32096887}" dt="2021-04-20T02:12:49.195" v="1310" actId="1076"/>
          <ac:picMkLst>
            <pc:docMk/>
            <pc:sldMk cId="2194997993" sldId="261"/>
            <ac:picMk id="16" creationId="{896AC9F1-5844-4E99-9885-7381F5C1866B}"/>
          </ac:picMkLst>
        </pc:picChg>
      </pc:sldChg>
      <pc:sldChg chg="addSp delSp modSp new mod modTransition modClrScheme addAnim delAnim modAnim chgLayout">
        <pc:chgData name="Truong Nguyen" userId="6f8b8521ff97ee6c" providerId="LiveId" clId="{9937D791-00C7-4C31-A88C-2D0C32096887}" dt="2021-04-20T04:53:21.044" v="2235"/>
        <pc:sldMkLst>
          <pc:docMk/>
          <pc:sldMk cId="1789540159" sldId="262"/>
        </pc:sldMkLst>
        <pc:spChg chg="del mod ord">
          <ac:chgData name="Truong Nguyen" userId="6f8b8521ff97ee6c" providerId="LiveId" clId="{9937D791-00C7-4C31-A88C-2D0C32096887}" dt="2021-04-20T01:51:49.943" v="944" actId="700"/>
          <ac:spMkLst>
            <pc:docMk/>
            <pc:sldMk cId="1789540159" sldId="262"/>
            <ac:spMk id="2" creationId="{B5E9624F-B63F-48D2-B336-9ACC3BB419A4}"/>
          </ac:spMkLst>
        </pc:spChg>
        <pc:spChg chg="del">
          <ac:chgData name="Truong Nguyen" userId="6f8b8521ff97ee6c" providerId="LiveId" clId="{9937D791-00C7-4C31-A88C-2D0C32096887}" dt="2021-04-20T01:51:49.943" v="944" actId="700"/>
          <ac:spMkLst>
            <pc:docMk/>
            <pc:sldMk cId="1789540159" sldId="262"/>
            <ac:spMk id="3" creationId="{6BC3318D-E04E-423F-8E78-28BDDC5D31F3}"/>
          </ac:spMkLst>
        </pc:spChg>
        <pc:spChg chg="add del mod">
          <ac:chgData name="Truong Nguyen" userId="6f8b8521ff97ee6c" providerId="LiveId" clId="{9937D791-00C7-4C31-A88C-2D0C32096887}" dt="2021-04-20T04:38:16.148" v="2075" actId="478"/>
          <ac:spMkLst>
            <pc:docMk/>
            <pc:sldMk cId="1789540159" sldId="262"/>
            <ac:spMk id="3" creationId="{726DA89C-1B7F-4645-8BF4-8F7566C59CAA}"/>
          </ac:spMkLst>
        </pc:spChg>
        <pc:spChg chg="del mod ord">
          <ac:chgData name="Truong Nguyen" userId="6f8b8521ff97ee6c" providerId="LiveId" clId="{9937D791-00C7-4C31-A88C-2D0C32096887}" dt="2021-04-20T01:51:49.943" v="944" actId="700"/>
          <ac:spMkLst>
            <pc:docMk/>
            <pc:sldMk cId="1789540159" sldId="262"/>
            <ac:spMk id="4" creationId="{B57DF35F-9892-43F2-9918-24C2D0289989}"/>
          </ac:spMkLst>
        </pc:spChg>
        <pc:spChg chg="add del mod ord">
          <ac:chgData name="Truong Nguyen" userId="6f8b8521ff97ee6c" providerId="LiveId" clId="{9937D791-00C7-4C31-A88C-2D0C32096887}" dt="2021-04-20T02:13:34.622" v="1312" actId="700"/>
          <ac:spMkLst>
            <pc:docMk/>
            <pc:sldMk cId="1789540159" sldId="262"/>
            <ac:spMk id="5" creationId="{5D1C9DDA-6D4C-4E58-918A-26BA7DE8B1EA}"/>
          </ac:spMkLst>
        </pc:spChg>
        <pc:spChg chg="add del mod">
          <ac:chgData name="Truong Nguyen" userId="6f8b8521ff97ee6c" providerId="LiveId" clId="{9937D791-00C7-4C31-A88C-2D0C32096887}" dt="2021-04-20T04:47:21.154" v="2110" actId="1076"/>
          <ac:spMkLst>
            <pc:docMk/>
            <pc:sldMk cId="1789540159" sldId="262"/>
            <ac:spMk id="6" creationId="{DE74A69F-2010-46B5-89B5-258E9A89407D}"/>
          </ac:spMkLst>
        </pc:spChg>
        <pc:spChg chg="add del mod ord">
          <ac:chgData name="Truong Nguyen" userId="6f8b8521ff97ee6c" providerId="LiveId" clId="{9937D791-00C7-4C31-A88C-2D0C32096887}" dt="2021-04-20T02:13:34.622" v="1312" actId="700"/>
          <ac:spMkLst>
            <pc:docMk/>
            <pc:sldMk cId="1789540159" sldId="262"/>
            <ac:spMk id="6" creationId="{FF73ED44-84BE-4DA7-842C-A22C96E61F52}"/>
          </ac:spMkLst>
        </pc:spChg>
        <pc:spChg chg="add del mod ord">
          <ac:chgData name="Truong Nguyen" userId="6f8b8521ff97ee6c" providerId="LiveId" clId="{9937D791-00C7-4C31-A88C-2D0C32096887}" dt="2021-04-20T04:38:12.068" v="2074" actId="478"/>
          <ac:spMkLst>
            <pc:docMk/>
            <pc:sldMk cId="1789540159" sldId="262"/>
            <ac:spMk id="7" creationId="{AEAE58D2-A97E-455C-8F58-1CF75F1D972A}"/>
          </ac:spMkLst>
        </pc:spChg>
        <pc:spChg chg="add del mod ord">
          <ac:chgData name="Truong Nguyen" userId="6f8b8521ff97ee6c" providerId="LiveId" clId="{9937D791-00C7-4C31-A88C-2D0C32096887}" dt="2021-04-20T02:13:50.800" v="1314" actId="478"/>
          <ac:spMkLst>
            <pc:docMk/>
            <pc:sldMk cId="1789540159" sldId="262"/>
            <ac:spMk id="8" creationId="{A53A45BC-189A-468F-B40C-82E83D7D7DB8}"/>
          </ac:spMkLst>
        </pc:spChg>
        <pc:spChg chg="add del mod ord">
          <ac:chgData name="Truong Nguyen" userId="6f8b8521ff97ee6c" providerId="LiveId" clId="{9937D791-00C7-4C31-A88C-2D0C32096887}" dt="2021-04-20T02:13:47.234" v="1313" actId="478"/>
          <ac:spMkLst>
            <pc:docMk/>
            <pc:sldMk cId="1789540159" sldId="262"/>
            <ac:spMk id="9" creationId="{0857AB1E-134B-43B2-8100-851A1373CFE3}"/>
          </ac:spMkLst>
        </pc:spChg>
        <pc:spChg chg="add mod">
          <ac:chgData name="Truong Nguyen" userId="6f8b8521ff97ee6c" providerId="LiveId" clId="{9937D791-00C7-4C31-A88C-2D0C32096887}" dt="2021-04-20T04:47:18.261" v="2109" actId="1076"/>
          <ac:spMkLst>
            <pc:docMk/>
            <pc:sldMk cId="1789540159" sldId="262"/>
            <ac:spMk id="9" creationId="{F6F90D2B-601E-4631-9430-BB7BD81015C6}"/>
          </ac:spMkLst>
        </pc:spChg>
        <pc:picChg chg="add mod">
          <ac:chgData name="Truong Nguyen" userId="6f8b8521ff97ee6c" providerId="LiveId" clId="{9937D791-00C7-4C31-A88C-2D0C32096887}" dt="2021-04-20T04:51:33.941" v="2222" actId="1076"/>
          <ac:picMkLst>
            <pc:docMk/>
            <pc:sldMk cId="1789540159" sldId="262"/>
            <ac:picMk id="11" creationId="{DF00C23B-DD0B-4629-A156-94C80912B53C}"/>
          </ac:picMkLst>
        </pc:picChg>
        <pc:picChg chg="add mod">
          <ac:chgData name="Truong Nguyen" userId="6f8b8521ff97ee6c" providerId="LiveId" clId="{9937D791-00C7-4C31-A88C-2D0C32096887}" dt="2021-04-20T04:51:03.883" v="2210" actId="1076"/>
          <ac:picMkLst>
            <pc:docMk/>
            <pc:sldMk cId="1789540159" sldId="262"/>
            <ac:picMk id="13" creationId="{3BB1C7CF-C83B-42F8-A8DC-3D16ECC61345}"/>
          </ac:picMkLst>
        </pc:picChg>
        <pc:picChg chg="add mod">
          <ac:chgData name="Truong Nguyen" userId="6f8b8521ff97ee6c" providerId="LiveId" clId="{9937D791-00C7-4C31-A88C-2D0C32096887}" dt="2021-04-20T02:22:51.761" v="1604" actId="1076"/>
          <ac:picMkLst>
            <pc:docMk/>
            <pc:sldMk cId="1789540159" sldId="262"/>
            <ac:picMk id="15" creationId="{B077171A-24A9-4FB5-9326-452B43898BCC}"/>
          </ac:picMkLst>
        </pc:picChg>
      </pc:sldChg>
      <pc:sldChg chg="addSp delSp modSp new mod modTransition modClrScheme modAnim chgLayout">
        <pc:chgData name="Truong Nguyen" userId="6f8b8521ff97ee6c" providerId="LiveId" clId="{9937D791-00C7-4C31-A88C-2D0C32096887}" dt="2021-04-20T04:53:48.075" v="2238"/>
        <pc:sldMkLst>
          <pc:docMk/>
          <pc:sldMk cId="2972573921" sldId="263"/>
        </pc:sldMkLst>
        <pc:spChg chg="del mod ord">
          <ac:chgData name="Truong Nguyen" userId="6f8b8521ff97ee6c" providerId="LiveId" clId="{9937D791-00C7-4C31-A88C-2D0C32096887}" dt="2021-04-20T02:23:47.277" v="1608" actId="700"/>
          <ac:spMkLst>
            <pc:docMk/>
            <pc:sldMk cId="2972573921" sldId="263"/>
            <ac:spMk id="2" creationId="{8231F2DB-F333-4E0F-A3FF-79C451E56F1C}"/>
          </ac:spMkLst>
        </pc:spChg>
        <pc:spChg chg="del mod ord">
          <ac:chgData name="Truong Nguyen" userId="6f8b8521ff97ee6c" providerId="LiveId" clId="{9937D791-00C7-4C31-A88C-2D0C32096887}" dt="2021-04-20T02:23:47.277" v="1608" actId="700"/>
          <ac:spMkLst>
            <pc:docMk/>
            <pc:sldMk cId="2972573921" sldId="263"/>
            <ac:spMk id="3" creationId="{3C1EBB3C-9078-4AAA-8210-F202CF2EC5C9}"/>
          </ac:spMkLst>
        </pc:spChg>
        <pc:spChg chg="del mod ord">
          <ac:chgData name="Truong Nguyen" userId="6f8b8521ff97ee6c" providerId="LiveId" clId="{9937D791-00C7-4C31-A88C-2D0C32096887}" dt="2021-04-20T02:23:47.277" v="1608" actId="700"/>
          <ac:spMkLst>
            <pc:docMk/>
            <pc:sldMk cId="2972573921" sldId="263"/>
            <ac:spMk id="4" creationId="{741EB132-51D5-40EB-9B08-2908751005B5}"/>
          </ac:spMkLst>
        </pc:spChg>
        <pc:spChg chg="add del mod ord">
          <ac:chgData name="Truong Nguyen" userId="6f8b8521ff97ee6c" providerId="LiveId" clId="{9937D791-00C7-4C31-A88C-2D0C32096887}" dt="2021-04-20T02:24:05.183" v="1609" actId="700"/>
          <ac:spMkLst>
            <pc:docMk/>
            <pc:sldMk cId="2972573921" sldId="263"/>
            <ac:spMk id="5" creationId="{F5CBD7E5-3CA8-46DF-9D82-CE025D8156E9}"/>
          </ac:spMkLst>
        </pc:spChg>
        <pc:spChg chg="add del mod ord">
          <ac:chgData name="Truong Nguyen" userId="6f8b8521ff97ee6c" providerId="LiveId" clId="{9937D791-00C7-4C31-A88C-2D0C32096887}" dt="2021-04-20T02:24:05.183" v="1609" actId="700"/>
          <ac:spMkLst>
            <pc:docMk/>
            <pc:sldMk cId="2972573921" sldId="263"/>
            <ac:spMk id="6" creationId="{0188BF1F-323D-491E-A396-DD33CA0C426B}"/>
          </ac:spMkLst>
        </pc:spChg>
        <pc:spChg chg="add del mod ord">
          <ac:chgData name="Truong Nguyen" userId="6f8b8521ff97ee6c" providerId="LiveId" clId="{9937D791-00C7-4C31-A88C-2D0C32096887}" dt="2021-04-20T02:24:05.183" v="1609" actId="700"/>
          <ac:spMkLst>
            <pc:docMk/>
            <pc:sldMk cId="2972573921" sldId="263"/>
            <ac:spMk id="7" creationId="{CA727A95-B518-4405-96BD-D4F0AEB7246E}"/>
          </ac:spMkLst>
        </pc:spChg>
        <pc:spChg chg="add del mod ord">
          <ac:chgData name="Truong Nguyen" userId="6f8b8521ff97ee6c" providerId="LiveId" clId="{9937D791-00C7-4C31-A88C-2D0C32096887}" dt="2021-04-20T02:24:14.004" v="1610" actId="700"/>
          <ac:spMkLst>
            <pc:docMk/>
            <pc:sldMk cId="2972573921" sldId="263"/>
            <ac:spMk id="8" creationId="{716611EE-3B86-4C5D-89A6-158DEEFFEE65}"/>
          </ac:spMkLst>
        </pc:spChg>
        <pc:spChg chg="add del mod ord">
          <ac:chgData name="Truong Nguyen" userId="6f8b8521ff97ee6c" providerId="LiveId" clId="{9937D791-00C7-4C31-A88C-2D0C32096887}" dt="2021-04-20T02:24:18.375" v="1611" actId="478"/>
          <ac:spMkLst>
            <pc:docMk/>
            <pc:sldMk cId="2972573921" sldId="263"/>
            <ac:spMk id="9" creationId="{C76AD510-02B2-4F6F-8836-CF214ED154D7}"/>
          </ac:spMkLst>
        </pc:spChg>
        <pc:spChg chg="add del mod ord">
          <ac:chgData name="Truong Nguyen" userId="6f8b8521ff97ee6c" providerId="LiveId" clId="{9937D791-00C7-4C31-A88C-2D0C32096887}" dt="2021-04-20T02:24:19.706" v="1612" actId="478"/>
          <ac:spMkLst>
            <pc:docMk/>
            <pc:sldMk cId="2972573921" sldId="263"/>
            <ac:spMk id="10" creationId="{CF3AE466-8F73-4895-82AA-9CB97AE885F5}"/>
          </ac:spMkLst>
        </pc:spChg>
        <pc:spChg chg="add del mod">
          <ac:chgData name="Truong Nguyen" userId="6f8b8521ff97ee6c" providerId="LiveId" clId="{9937D791-00C7-4C31-A88C-2D0C32096887}" dt="2021-04-20T02:34:24.041" v="1688" actId="478"/>
          <ac:spMkLst>
            <pc:docMk/>
            <pc:sldMk cId="2972573921" sldId="263"/>
            <ac:spMk id="11" creationId="{4F2E2060-E085-4A39-B712-6EABA658227C}"/>
          </ac:spMkLst>
        </pc:spChg>
        <pc:spChg chg="add del mod">
          <ac:chgData name="Truong Nguyen" userId="6f8b8521ff97ee6c" providerId="LiveId" clId="{9937D791-00C7-4C31-A88C-2D0C32096887}" dt="2021-04-20T02:34:27.103" v="1689" actId="478"/>
          <ac:spMkLst>
            <pc:docMk/>
            <pc:sldMk cId="2972573921" sldId="263"/>
            <ac:spMk id="17" creationId="{E0EAD6F3-1A51-4894-96D1-93202CFF6D2B}"/>
          </ac:spMkLst>
        </pc:spChg>
        <pc:picChg chg="add del mod">
          <ac:chgData name="Truong Nguyen" userId="6f8b8521ff97ee6c" providerId="LiveId" clId="{9937D791-00C7-4C31-A88C-2D0C32096887}" dt="2021-04-20T02:34:17.040" v="1685" actId="478"/>
          <ac:picMkLst>
            <pc:docMk/>
            <pc:sldMk cId="2972573921" sldId="263"/>
            <ac:picMk id="13" creationId="{55CA8592-CCD3-4C21-A3AB-1FEC30B5380A}"/>
          </ac:picMkLst>
        </pc:picChg>
        <pc:picChg chg="add mod">
          <ac:chgData name="Truong Nguyen" userId="6f8b8521ff97ee6c" providerId="LiveId" clId="{9937D791-00C7-4C31-A88C-2D0C32096887}" dt="2021-04-20T02:34:40.069" v="1693" actId="1076"/>
          <ac:picMkLst>
            <pc:docMk/>
            <pc:sldMk cId="2972573921" sldId="263"/>
            <ac:picMk id="15" creationId="{4E086CC5-6896-4F9C-96E5-95A9A39BDD76}"/>
          </ac:picMkLst>
        </pc:picChg>
      </pc:sldChg>
      <pc:sldChg chg="modSp new del mod">
        <pc:chgData name="Truong Nguyen" userId="6f8b8521ff97ee6c" providerId="LiveId" clId="{9937D791-00C7-4C31-A88C-2D0C32096887}" dt="2021-04-20T02:34:46.317" v="1694" actId="47"/>
        <pc:sldMkLst>
          <pc:docMk/>
          <pc:sldMk cId="1178240016" sldId="264"/>
        </pc:sldMkLst>
        <pc:spChg chg="mod">
          <ac:chgData name="Truong Nguyen" userId="6f8b8521ff97ee6c" providerId="LiveId" clId="{9937D791-00C7-4C31-A88C-2D0C32096887}" dt="2021-04-20T02:25:11.266" v="1613" actId="1076"/>
          <ac:spMkLst>
            <pc:docMk/>
            <pc:sldMk cId="1178240016" sldId="264"/>
            <ac:spMk id="2" creationId="{59481E6A-278B-491C-BB4F-FE2148B40C60}"/>
          </ac:spMkLst>
        </pc:spChg>
      </pc:sldChg>
      <pc:sldChg chg="addSp delSp modSp new mod modClrScheme chgLayout">
        <pc:chgData name="Truong Nguyen" userId="6f8b8521ff97ee6c" providerId="LiveId" clId="{9937D791-00C7-4C31-A88C-2D0C32096887}" dt="2021-04-20T05:04:27.440" v="2430" actId="1076"/>
        <pc:sldMkLst>
          <pc:docMk/>
          <pc:sldMk cId="2857904642" sldId="264"/>
        </pc:sldMkLst>
        <pc:spChg chg="mod ord">
          <ac:chgData name="Truong Nguyen" userId="6f8b8521ff97ee6c" providerId="LiveId" clId="{9937D791-00C7-4C31-A88C-2D0C32096887}" dt="2021-04-20T04:58:49.423" v="2391" actId="1076"/>
          <ac:spMkLst>
            <pc:docMk/>
            <pc:sldMk cId="2857904642" sldId="264"/>
            <ac:spMk id="2" creationId="{84F84661-7E94-45C4-A6CB-29AC4809B6B8}"/>
          </ac:spMkLst>
        </pc:spChg>
        <pc:spChg chg="del">
          <ac:chgData name="Truong Nguyen" userId="6f8b8521ff97ee6c" providerId="LiveId" clId="{9937D791-00C7-4C31-A88C-2D0C32096887}" dt="2021-04-20T04:57:59.133" v="2380" actId="478"/>
          <ac:spMkLst>
            <pc:docMk/>
            <pc:sldMk cId="2857904642" sldId="264"/>
            <ac:spMk id="3" creationId="{3271F084-DFBE-4602-9806-C340FA7871D6}"/>
          </ac:spMkLst>
        </pc:spChg>
        <pc:spChg chg="add del mod ord">
          <ac:chgData name="Truong Nguyen" userId="6f8b8521ff97ee6c" providerId="LiveId" clId="{9937D791-00C7-4C31-A88C-2D0C32096887}" dt="2021-04-20T04:58:32.370" v="2384" actId="478"/>
          <ac:spMkLst>
            <pc:docMk/>
            <pc:sldMk cId="2857904642" sldId="264"/>
            <ac:spMk id="4" creationId="{AC742B56-7882-4BA4-954C-33602FC165A8}"/>
          </ac:spMkLst>
        </pc:spChg>
        <pc:spChg chg="add del mod ord">
          <ac:chgData name="Truong Nguyen" userId="6f8b8521ff97ee6c" providerId="LiveId" clId="{9937D791-00C7-4C31-A88C-2D0C32096887}" dt="2021-04-20T04:58:30.866" v="2383" actId="478"/>
          <ac:spMkLst>
            <pc:docMk/>
            <pc:sldMk cId="2857904642" sldId="264"/>
            <ac:spMk id="5" creationId="{AAAF1050-03A3-4C5B-B292-BAA0C113CCDF}"/>
          </ac:spMkLst>
        </pc:spChg>
        <pc:picChg chg="add del mod">
          <ac:chgData name="Truong Nguyen" userId="6f8b8521ff97ee6c" providerId="LiveId" clId="{9937D791-00C7-4C31-A88C-2D0C32096887}" dt="2021-04-20T05:02:24.378" v="2404" actId="478"/>
          <ac:picMkLst>
            <pc:docMk/>
            <pc:sldMk cId="2857904642" sldId="264"/>
            <ac:picMk id="7" creationId="{E636468A-1EC2-40D7-8158-C12056DAC874}"/>
          </ac:picMkLst>
        </pc:picChg>
        <pc:picChg chg="add del mod">
          <ac:chgData name="Truong Nguyen" userId="6f8b8521ff97ee6c" providerId="LiveId" clId="{9937D791-00C7-4C31-A88C-2D0C32096887}" dt="2021-04-20T05:03:22.065" v="2413" actId="478"/>
          <ac:picMkLst>
            <pc:docMk/>
            <pc:sldMk cId="2857904642" sldId="264"/>
            <ac:picMk id="9" creationId="{1757D490-E985-4372-93BB-AF65894CEB8C}"/>
          </ac:picMkLst>
        </pc:picChg>
        <pc:picChg chg="add mod">
          <ac:chgData name="Truong Nguyen" userId="6f8b8521ff97ee6c" providerId="LiveId" clId="{9937D791-00C7-4C31-A88C-2D0C32096887}" dt="2021-04-20T05:04:27.440" v="2430" actId="1076"/>
          <ac:picMkLst>
            <pc:docMk/>
            <pc:sldMk cId="2857904642" sldId="264"/>
            <ac:picMk id="11" creationId="{B53BADF7-7BC8-4463-809E-DA4BC82F0145}"/>
          </ac:picMkLst>
        </pc:picChg>
      </pc:sldChg>
      <pc:sldChg chg="new del">
        <pc:chgData name="Truong Nguyen" userId="6f8b8521ff97ee6c" providerId="LiveId" clId="{9937D791-00C7-4C31-A88C-2D0C32096887}" dt="2021-04-20T05:03:49.937" v="2426" actId="47"/>
        <pc:sldMkLst>
          <pc:docMk/>
          <pc:sldMk cId="1522077794" sldId="265"/>
        </pc:sldMkLst>
      </pc:sldChg>
      <pc:sldMasterChg chg="delSldLayout">
        <pc:chgData name="Truong Nguyen" userId="6f8b8521ff97ee6c" providerId="LiveId" clId="{9937D791-00C7-4C31-A88C-2D0C32096887}" dt="2021-04-20T05:03:49.937" v="2426" actId="47"/>
        <pc:sldMasterMkLst>
          <pc:docMk/>
          <pc:sldMasterMk cId="152006055" sldId="2147483716"/>
        </pc:sldMasterMkLst>
        <pc:sldLayoutChg chg="del">
          <pc:chgData name="Truong Nguyen" userId="6f8b8521ff97ee6c" providerId="LiveId" clId="{9937D791-00C7-4C31-A88C-2D0C32096887}" dt="2021-04-20T05:03:49.937" v="2426" actId="47"/>
          <pc:sldLayoutMkLst>
            <pc:docMk/>
            <pc:sldMasterMk cId="152006055" sldId="2147483716"/>
            <pc:sldLayoutMk cId="3958637923" sldId="214748373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5659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319385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746560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06450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26516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64418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80013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84963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57015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8903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37913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056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42683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92340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50193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192316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478216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00268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65353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68687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061715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30513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5568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115946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01209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23575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05031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929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3969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9619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4341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0045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9569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4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60660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848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93009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72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25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19104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80946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7" name="Google Shape;1227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0" name="Google Shape;1230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1" name="Google Shape;123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7" name="Google Shape;1237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8" name="Google Shape;123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2" name="Google Shape;1242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3" name="Google Shape;1243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6" name="Google Shape;1246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8" name="Google Shape;1248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49" name="Google Shape;124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2" name="Google Shape;1252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3" name="Google Shape;1253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6" name="Google Shape;1256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7" name="Google Shape;1257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60" name="Google Shape;1260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2" name="Google Shape;1262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3" name="Google Shape;1263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69" name="Google Shape;1269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0" name="Google Shape;1270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4" name="Google Shape;1274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5" name="Google Shape;1275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9" name="Google Shape;1279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0" name="Google Shape;128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3" name="Google Shape;1283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4" name="Google Shape;128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7" name="Google Shape;128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0375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76719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45591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334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0335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56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8123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818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82059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102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0146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5371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6842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00828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0871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4870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0410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44861" y="451100"/>
            <a:ext cx="7302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949973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2062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8245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76855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31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87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8362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79039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12984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854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143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44244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306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501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87101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3857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03938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37547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0000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13216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31612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883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164512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14853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6146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98611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02037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29556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48434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4237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10010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862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830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1603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45966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00776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94291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062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51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5204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3847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298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63854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874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54649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9980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2677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1467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99133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09817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33869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42911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142177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54458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771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773552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86652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1694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98153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34255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39691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5024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63490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26667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8057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87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theme" Target="../theme/theme9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3771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5742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0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01078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75109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0245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8468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060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9" r:id="rId21"/>
    <p:sldLayoutId id="2147483740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83743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6897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2528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17316-5D8F-4929-8B45-2A3B671C1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800" y="2141738"/>
            <a:ext cx="9182400" cy="2545672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Phân tích thiết kế các hệ thống thông tin</a:t>
            </a:r>
            <a:r>
              <a:rPr lang="en-US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br>
              <a:rPr lang="en-US" sz="36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vi-V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ĐỀ TÀI</a:t>
            </a:r>
            <a:r>
              <a:rPr lang="en-US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vi-V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Hệ thống quản lý bán hàng tại quầy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b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F667B0-F19E-43B8-877D-1062431B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833" y="5507936"/>
            <a:ext cx="2994734" cy="1350064"/>
          </a:xfrm>
        </p:spPr>
        <p:txBody>
          <a:bodyPr/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SVTH:</a:t>
            </a:r>
          </a:p>
          <a:p>
            <a:pPr marL="152400" indent="0"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Sỹ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" indent="0"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" indent="0" algn="l">
              <a:lnSpc>
                <a:spcPct val="200000"/>
              </a:lnSpc>
            </a:pPr>
            <a:r>
              <a:rPr lang="vi-VN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GVHD: GS.Trịnh Thanh Bình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350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3">
            <a:extLst>
              <a:ext uri="{FF2B5EF4-FFF2-40B4-BE49-F238E27FC236}">
                <a16:creationId xmlns:a16="http://schemas.microsoft.com/office/drawing/2014/main" id="{C68BE511-4EE9-4BBE-90D9-982FB8935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4508" y="498105"/>
            <a:ext cx="7142984" cy="558338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AF490-BABA-4509-BD54-61CA39433421}"/>
              </a:ext>
            </a:extLst>
          </p:cNvPr>
          <p:cNvPicPr/>
          <p:nvPr/>
        </p:nvPicPr>
        <p:blipFill rotWithShape="1">
          <a:blip r:embed="rId2"/>
          <a:srcRect l="17242" t="18985" r="18567" b="13098"/>
          <a:stretch/>
        </p:blipFill>
        <p:spPr bwMode="auto">
          <a:xfrm>
            <a:off x="2073812" y="1357010"/>
            <a:ext cx="8044375" cy="50881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874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495E74-925A-47FF-AC4B-1FA8E1F83CDF}"/>
              </a:ext>
            </a:extLst>
          </p:cNvPr>
          <p:cNvSpPr txBox="1"/>
          <p:nvPr/>
        </p:nvSpPr>
        <p:spPr>
          <a:xfrm>
            <a:off x="124286" y="133166"/>
            <a:ext cx="9348188" cy="643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A05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endParaRPr lang="en-US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Khi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hết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làm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sở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lvl="0" algn="just">
              <a:lnSpc>
                <a:spcPct val="115000"/>
              </a:lnSpc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-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4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Trở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-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7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vừa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vượt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quá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Trở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5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vẫn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còn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EB066-7E93-44B9-BFFA-0522CF3A7030}"/>
              </a:ext>
            </a:extLst>
          </p:cNvPr>
          <p:cNvSpPr txBox="1"/>
          <p:nvPr/>
        </p:nvSpPr>
        <p:spPr>
          <a:xfrm>
            <a:off x="6551720" y="2627790"/>
            <a:ext cx="4438836" cy="1850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B6.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B7.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ghi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B8.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thoả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còn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B9.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vừa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7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9A7E9653-CAEE-4B18-9652-D8FED285A57D}"/>
              </a:ext>
            </a:extLst>
          </p:cNvPr>
          <p:cNvSpPr txBox="1">
            <a:spLocks/>
          </p:cNvSpPr>
          <p:nvPr/>
        </p:nvSpPr>
        <p:spPr>
          <a:xfrm>
            <a:off x="2524508" y="498105"/>
            <a:ext cx="7142984" cy="5583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FA075-77BB-4540-9075-D732F8424214}"/>
              </a:ext>
            </a:extLst>
          </p:cNvPr>
          <p:cNvPicPr/>
          <p:nvPr/>
        </p:nvPicPr>
        <p:blipFill rotWithShape="1">
          <a:blip r:embed="rId2"/>
          <a:srcRect l="16853" t="19896" r="18525" b="11663"/>
          <a:stretch/>
        </p:blipFill>
        <p:spPr bwMode="auto">
          <a:xfrm>
            <a:off x="2001473" y="1315517"/>
            <a:ext cx="8189054" cy="49609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361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2FF38A-EFF4-46F9-862F-AC026A0F4630}"/>
              </a:ext>
            </a:extLst>
          </p:cNvPr>
          <p:cNvSpPr txBox="1"/>
          <p:nvPr/>
        </p:nvSpPr>
        <p:spPr>
          <a:xfrm>
            <a:off x="159796" y="293156"/>
            <a:ext cx="10156056" cy="58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A06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tháng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B4.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….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hay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47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615C99EB-11D4-4DAB-A65E-796BB8E751F8}"/>
              </a:ext>
            </a:extLst>
          </p:cNvPr>
          <p:cNvSpPr txBox="1">
            <a:spLocks/>
          </p:cNvSpPr>
          <p:nvPr/>
        </p:nvSpPr>
        <p:spPr>
          <a:xfrm>
            <a:off x="3327792" y="329429"/>
            <a:ext cx="5536416" cy="531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569A5-EC9D-4BDB-AAD3-0EF6B5368E80}"/>
              </a:ext>
            </a:extLst>
          </p:cNvPr>
          <p:cNvPicPr/>
          <p:nvPr/>
        </p:nvPicPr>
        <p:blipFill rotWithShape="1">
          <a:blip r:embed="rId2"/>
          <a:srcRect l="15952" t="18989" r="18605" b="12765"/>
          <a:stretch/>
        </p:blipFill>
        <p:spPr bwMode="auto">
          <a:xfrm>
            <a:off x="1404937" y="1185215"/>
            <a:ext cx="9382126" cy="5047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725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50004F-7507-4C6D-BC78-3A692C00C4AB}"/>
              </a:ext>
            </a:extLst>
          </p:cNvPr>
          <p:cNvSpPr txBox="1"/>
          <p:nvPr/>
        </p:nvSpPr>
        <p:spPr>
          <a:xfrm>
            <a:off x="161277" y="506437"/>
            <a:ext cx="11869445" cy="584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A07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25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3">
            <a:extLst>
              <a:ext uri="{FF2B5EF4-FFF2-40B4-BE49-F238E27FC236}">
                <a16:creationId xmlns:a16="http://schemas.microsoft.com/office/drawing/2014/main" id="{EF096FD2-9E45-48B6-B06B-3B5C9DD91314}"/>
              </a:ext>
            </a:extLst>
          </p:cNvPr>
          <p:cNvSpPr txBox="1">
            <a:spLocks/>
          </p:cNvSpPr>
          <p:nvPr/>
        </p:nvSpPr>
        <p:spPr>
          <a:xfrm>
            <a:off x="2953305" y="26634"/>
            <a:ext cx="6285389" cy="531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C5C36-432E-43A1-AA71-E6E72692ECA1}"/>
              </a:ext>
            </a:extLst>
          </p:cNvPr>
          <p:cNvPicPr/>
          <p:nvPr/>
        </p:nvPicPr>
        <p:blipFill rotWithShape="1">
          <a:blip r:embed="rId2"/>
          <a:srcRect l="16852" t="20125" r="17145" b="11033"/>
          <a:stretch/>
        </p:blipFill>
        <p:spPr bwMode="auto">
          <a:xfrm>
            <a:off x="1231221" y="1166474"/>
            <a:ext cx="9729557" cy="5305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068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8EC7225-3966-4126-A7A8-DC42C73D4FDE}"/>
              </a:ext>
            </a:extLst>
          </p:cNvPr>
          <p:cNvSpPr txBox="1"/>
          <p:nvPr/>
        </p:nvSpPr>
        <p:spPr>
          <a:xfrm>
            <a:off x="395056" y="498005"/>
            <a:ext cx="11401888" cy="5861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A08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B4.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0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3">
            <a:extLst>
              <a:ext uri="{FF2B5EF4-FFF2-40B4-BE49-F238E27FC236}">
                <a16:creationId xmlns:a16="http://schemas.microsoft.com/office/drawing/2014/main" id="{5A365979-268A-4A3A-9031-EDC8B8A0E773}"/>
              </a:ext>
            </a:extLst>
          </p:cNvPr>
          <p:cNvSpPr txBox="1">
            <a:spLocks/>
          </p:cNvSpPr>
          <p:nvPr/>
        </p:nvSpPr>
        <p:spPr>
          <a:xfrm>
            <a:off x="2953305" y="79901"/>
            <a:ext cx="6285389" cy="531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2B309-92E7-4187-8477-7A7515ADB55D}"/>
              </a:ext>
            </a:extLst>
          </p:cNvPr>
          <p:cNvPicPr/>
          <p:nvPr/>
        </p:nvPicPr>
        <p:blipFill rotWithShape="1">
          <a:blip r:embed="rId2"/>
          <a:srcRect l="16597" t="19668" r="17757" b="11931"/>
          <a:stretch/>
        </p:blipFill>
        <p:spPr bwMode="auto">
          <a:xfrm>
            <a:off x="1371173" y="971266"/>
            <a:ext cx="9449653" cy="55449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723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603638D-4DC6-4743-8D5F-1E4D9EE0EE57}"/>
              </a:ext>
            </a:extLst>
          </p:cNvPr>
          <p:cNvSpPr txBox="1"/>
          <p:nvPr/>
        </p:nvSpPr>
        <p:spPr>
          <a:xfrm>
            <a:off x="564831" y="366078"/>
            <a:ext cx="9209484" cy="6125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A09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B4.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8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140D27-92FF-4779-AB73-29C6BFAB6A25}"/>
              </a:ext>
            </a:extLst>
          </p:cNvPr>
          <p:cNvSpPr txBox="1"/>
          <p:nvPr/>
        </p:nvSpPr>
        <p:spPr>
          <a:xfrm>
            <a:off x="156558" y="695100"/>
            <a:ext cx="374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I. </a:t>
            </a:r>
            <a:r>
              <a:rPr lang="en-US" sz="2800" dirty="0" err="1">
                <a:solidFill>
                  <a:schemeClr val="tx1"/>
                </a:solidFill>
              </a:rPr>
              <a:t>Biểu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đồ</a:t>
            </a:r>
            <a:r>
              <a:rPr lang="en-US" sz="2800" dirty="0">
                <a:solidFill>
                  <a:schemeClr val="tx1"/>
                </a:solidFill>
              </a:rPr>
              <a:t> ca </a:t>
            </a:r>
            <a:r>
              <a:rPr lang="en-US" sz="2800" dirty="0" err="1">
                <a:solidFill>
                  <a:schemeClr val="tx1"/>
                </a:solidFill>
              </a:rPr>
              <a:t>sử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dụng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22916341-3D52-4643-864F-CC3C8B4A9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481" y="64300"/>
            <a:ext cx="8228712" cy="1261600"/>
          </a:xfrm>
        </p:spPr>
        <p:txBody>
          <a:bodyPr/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tiếp: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F9DE2-46FB-4B3D-B2EC-A41707D1C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75" t="17537" r="24308" b="9690"/>
          <a:stretch/>
        </p:blipFill>
        <p:spPr>
          <a:xfrm>
            <a:off x="2787313" y="1325900"/>
            <a:ext cx="6617374" cy="52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3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A6AB7-DB5C-468C-A8DD-E97E804D0F4A}"/>
              </a:ext>
            </a:extLst>
          </p:cNvPr>
          <p:cNvPicPr/>
          <p:nvPr/>
        </p:nvPicPr>
        <p:blipFill rotWithShape="1">
          <a:blip r:embed="rId2"/>
          <a:srcRect l="15824" t="19214" r="18555" b="12863"/>
          <a:stretch/>
        </p:blipFill>
        <p:spPr bwMode="auto">
          <a:xfrm>
            <a:off x="1322243" y="949859"/>
            <a:ext cx="9547509" cy="53887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3344E281-DAE9-4412-9195-6E53844F215D}"/>
              </a:ext>
            </a:extLst>
          </p:cNvPr>
          <p:cNvSpPr txBox="1">
            <a:spLocks/>
          </p:cNvSpPr>
          <p:nvPr/>
        </p:nvSpPr>
        <p:spPr>
          <a:xfrm>
            <a:off x="2953304" y="142044"/>
            <a:ext cx="6285389" cy="531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08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D53C4B8-EA21-41B5-9AED-9640E3BB5A74}"/>
              </a:ext>
            </a:extLst>
          </p:cNvPr>
          <p:cNvSpPr txBox="1"/>
          <p:nvPr/>
        </p:nvSpPr>
        <p:spPr>
          <a:xfrm>
            <a:off x="3734539" y="0"/>
            <a:ext cx="472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1"/>
                </a:solidFill>
              </a:rPr>
              <a:t>Biểu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đồ</a:t>
            </a:r>
            <a:r>
              <a:rPr lang="en-US" sz="3600" dirty="0">
                <a:solidFill>
                  <a:schemeClr val="tx1"/>
                </a:solidFill>
              </a:rPr>
              <a:t> 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DC39-907B-4149-96B6-8BC1D73DC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12836" r="15997" b="10778"/>
          <a:stretch/>
        </p:blipFill>
        <p:spPr>
          <a:xfrm>
            <a:off x="1155961" y="829557"/>
            <a:ext cx="9880077" cy="58635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3584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4661-7E94-45C4-A6CB-29AC4809B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184330" y="2057282"/>
            <a:ext cx="9823339" cy="1371718"/>
          </a:xfrm>
        </p:spPr>
        <p:txBody>
          <a:bodyPr/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BADF7-7BC8-4463-809E-DA4BC82F0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89BCA-48FA-4DF4-94C1-8DA72F144B9C}"/>
              </a:ext>
            </a:extLst>
          </p:cNvPr>
          <p:cNvSpPr txBox="1"/>
          <p:nvPr/>
        </p:nvSpPr>
        <p:spPr>
          <a:xfrm>
            <a:off x="186431" y="301840"/>
            <a:ext cx="4687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7663E-EDC4-4A6F-9866-DFE4D80C9918}"/>
              </a:ext>
            </a:extLst>
          </p:cNvPr>
          <p:cNvSpPr txBox="1"/>
          <p:nvPr/>
        </p:nvSpPr>
        <p:spPr>
          <a:xfrm>
            <a:off x="612559" y="983875"/>
            <a:ext cx="9001958" cy="5052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A01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B1.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tài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khẩu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B2.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bấm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nút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B3.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hoặc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khẩu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điệp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dung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lỗi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tài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1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E855-2402-4232-9197-FA0340CB1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1343" y="452662"/>
            <a:ext cx="5032750" cy="506077"/>
          </a:xfrm>
        </p:spPr>
        <p:txBody>
          <a:bodyPr/>
          <a:lstStyle/>
          <a:p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F280E-46F3-4141-A612-6F8FE3E479A1}"/>
              </a:ext>
            </a:extLst>
          </p:cNvPr>
          <p:cNvPicPr/>
          <p:nvPr/>
        </p:nvPicPr>
        <p:blipFill rotWithShape="1">
          <a:blip r:embed="rId2"/>
          <a:srcRect l="25205" t="21691" r="24782" b="12057"/>
          <a:stretch/>
        </p:blipFill>
        <p:spPr bwMode="auto">
          <a:xfrm>
            <a:off x="2541194" y="1296189"/>
            <a:ext cx="7109612" cy="5109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640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7E22F-3BA8-462F-A254-1E226F703F39}"/>
              </a:ext>
            </a:extLst>
          </p:cNvPr>
          <p:cNvSpPr txBox="1"/>
          <p:nvPr/>
        </p:nvSpPr>
        <p:spPr>
          <a:xfrm>
            <a:off x="381740" y="585926"/>
            <a:ext cx="9472474" cy="437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endParaRPr lang="en-US" sz="1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A02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khỏi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B1.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bấm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nút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khỏi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B2.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Token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trạng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thái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xóa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khỏi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0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DCF5AAF-2C7E-44BF-872E-F633ECE92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700" y="693413"/>
            <a:ext cx="2816600" cy="558338"/>
          </a:xfrm>
        </p:spPr>
        <p:txBody>
          <a:bodyPr/>
          <a:lstStyle/>
          <a:p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endParaRPr lang="en-US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3B9DB-EB03-4775-B57B-DD0036E72C07}"/>
              </a:ext>
            </a:extLst>
          </p:cNvPr>
          <p:cNvPicPr/>
          <p:nvPr/>
        </p:nvPicPr>
        <p:blipFill rotWithShape="1">
          <a:blip r:embed="rId2"/>
          <a:srcRect l="17367" t="21500" r="33097" b="18815"/>
          <a:stretch/>
        </p:blipFill>
        <p:spPr bwMode="auto">
          <a:xfrm>
            <a:off x="721995" y="1607820"/>
            <a:ext cx="5374005" cy="3642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7DDCE-4F15-4559-AD5A-54F05BCA8E0A}"/>
              </a:ext>
            </a:extLst>
          </p:cNvPr>
          <p:cNvPicPr/>
          <p:nvPr/>
        </p:nvPicPr>
        <p:blipFill rotWithShape="1">
          <a:blip r:embed="rId3"/>
          <a:srcRect l="24579" t="20128" r="39897" b="12412"/>
          <a:stretch/>
        </p:blipFill>
        <p:spPr bwMode="auto">
          <a:xfrm>
            <a:off x="7397975" y="1329690"/>
            <a:ext cx="3930015" cy="4198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43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C5FB4D2-978C-4AED-831A-64C03942C56D}"/>
              </a:ext>
            </a:extLst>
          </p:cNvPr>
          <p:cNvSpPr txBox="1"/>
          <p:nvPr/>
        </p:nvSpPr>
        <p:spPr>
          <a:xfrm>
            <a:off x="221941" y="506026"/>
            <a:ext cx="10440140" cy="495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A03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quét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	 		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thuế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tiền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thẻ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ngân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2194997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DCF5AAF-2C7E-44BF-872E-F633ECE92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9400" y="524738"/>
            <a:ext cx="5633200" cy="558338"/>
          </a:xfrm>
        </p:spPr>
        <p:txBody>
          <a:bodyPr/>
          <a:lstStyle/>
          <a:p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endParaRPr lang="en-US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84409-B1CD-488E-8F8A-FF3981C49E09}"/>
              </a:ext>
            </a:extLst>
          </p:cNvPr>
          <p:cNvPicPr/>
          <p:nvPr/>
        </p:nvPicPr>
        <p:blipFill rotWithShape="1">
          <a:blip r:embed="rId2"/>
          <a:srcRect l="16804" t="20569" r="20225" b="14278"/>
          <a:stretch/>
        </p:blipFill>
        <p:spPr bwMode="auto">
          <a:xfrm>
            <a:off x="2053174" y="1479726"/>
            <a:ext cx="8085652" cy="47346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26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1C1CD9-CE7F-43FF-ABAC-060B5DE859F7}"/>
              </a:ext>
            </a:extLst>
          </p:cNvPr>
          <p:cNvSpPr txBox="1"/>
          <p:nvPr/>
        </p:nvSpPr>
        <p:spPr>
          <a:xfrm>
            <a:off x="266329" y="150921"/>
            <a:ext cx="10884023" cy="672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A04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Khi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hết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hay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1.Người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		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	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ghi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		B8.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B9.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	B10.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vừa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quay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trở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40159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3DBC58"/>
      </a:accent1>
      <a:accent2>
        <a:srgbClr val="98D2AA"/>
      </a:accent2>
      <a:accent3>
        <a:srgbClr val="CFF7CE"/>
      </a:accent3>
      <a:accent4>
        <a:srgbClr val="BEBEBE"/>
      </a:accent4>
      <a:accent5>
        <a:srgbClr val="0F4A36"/>
      </a:accent5>
      <a:accent6>
        <a:srgbClr val="9E9E9E"/>
      </a:accent6>
      <a:hlink>
        <a:srgbClr val="3DBC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Technology Consulting Green variant</Template>
  <TotalTime>966</TotalTime>
  <Words>2001</Words>
  <Application>Microsoft Office PowerPoint</Application>
  <PresentationFormat>Widescreen</PresentationFormat>
  <Paragraphs>154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22</vt:i4>
      </vt:variant>
    </vt:vector>
  </HeadingPairs>
  <TitlesOfParts>
    <vt:vector size="49" baseType="lpstr">
      <vt:lpstr>Arial</vt:lpstr>
      <vt:lpstr>Barlow Semi Condensed</vt:lpstr>
      <vt:lpstr>Barlow Semi Condensed Medium</vt:lpstr>
      <vt:lpstr>Bree Serif</vt:lpstr>
      <vt:lpstr>Didact Gothic</vt:lpstr>
      <vt:lpstr>Exo 2</vt:lpstr>
      <vt:lpstr>Fira Sans Extra Condensed Medium</vt:lpstr>
      <vt:lpstr>Fjalla One</vt:lpstr>
      <vt:lpstr>Proxima Nova</vt:lpstr>
      <vt:lpstr>Proxima Nova Semibold</vt:lpstr>
      <vt:lpstr>Roboto Black</vt:lpstr>
      <vt:lpstr>Roboto Condensed</vt:lpstr>
      <vt:lpstr>Roboto Condensed Light</vt:lpstr>
      <vt:lpstr>Roboto Light</vt:lpstr>
      <vt:lpstr>Roboto Mono Regular</vt:lpstr>
      <vt:lpstr>Roboto Thin</vt:lpstr>
      <vt:lpstr>Squada One</vt:lpstr>
      <vt:lpstr>Technology Consulting by Slidesgo</vt:lpstr>
      <vt:lpstr>Slidesgo Final Pages</vt:lpstr>
      <vt:lpstr>WEB PROPOSAL</vt:lpstr>
      <vt:lpstr>1_SlidesGo Final Pages</vt:lpstr>
      <vt:lpstr>2_Slidesgo Final Pages</vt:lpstr>
      <vt:lpstr>Tech Newsletter by Slidesgo</vt:lpstr>
      <vt:lpstr>3_SlidesGo Final Pages</vt:lpstr>
      <vt:lpstr>4_Slidesgo Final Pages</vt:lpstr>
      <vt:lpstr>1_Tech Newsletter by Slidesgo</vt:lpstr>
      <vt:lpstr>2_Tech Newsletter by Slidesgo</vt:lpstr>
      <vt:lpstr>Phân tích thiết kế các hệ thống thông tin. ĐỀ TÀI: Hệ thống quản lý bán hàng tại quầy. </vt:lpstr>
      <vt:lpstr>Báo cáo tiếp:</vt:lpstr>
      <vt:lpstr>PowerPoint Presentation</vt:lpstr>
      <vt:lpstr>Biểu đồ tuần tự ca sử dụng đăng nhập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thuyết trình của nhóm mình đến đây là hết.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tích thiết kế các hệ thống thông tin. ĐỀ TÀI: Hệ thống quản lý bán hàng tại quầy. </dc:title>
  <dc:creator>Truong Nguyen</dc:creator>
  <cp:lastModifiedBy>Truong Nguyen</cp:lastModifiedBy>
  <cp:revision>54</cp:revision>
  <dcterms:created xsi:type="dcterms:W3CDTF">2021-04-19T01:55:29Z</dcterms:created>
  <dcterms:modified xsi:type="dcterms:W3CDTF">2021-05-21T07:08:08Z</dcterms:modified>
</cp:coreProperties>
</file>